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86" r:id="rId4"/>
    <p:sldId id="260" r:id="rId5"/>
    <p:sldId id="261" r:id="rId6"/>
    <p:sldId id="266" r:id="rId7"/>
    <p:sldId id="262" r:id="rId8"/>
    <p:sldId id="267" r:id="rId9"/>
    <p:sldId id="264" r:id="rId10"/>
    <p:sldId id="263" r:id="rId11"/>
    <p:sldId id="265" r:id="rId12"/>
    <p:sldId id="268" r:id="rId13"/>
    <p:sldId id="272" r:id="rId14"/>
    <p:sldId id="28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88" r:id="rId24"/>
    <p:sldId id="289" r:id="rId25"/>
    <p:sldId id="290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B43BD1-7DAD-4FFD-84E9-04A788CD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MLD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0D6DE39-08FC-43B3-AC31-36F76797B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317" y="1717482"/>
            <a:ext cx="7617349" cy="3768918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B68387-43AB-4E8F-9225-B15FB33049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8667" y="2063396"/>
            <a:ext cx="3351841" cy="3311189"/>
          </a:xfrm>
        </p:spPr>
        <p:txBody>
          <a:bodyPr/>
          <a:lstStyle/>
          <a:p>
            <a:r>
              <a:rPr lang="fr-FR" dirty="0"/>
              <a:t>4 tables d’association</a:t>
            </a:r>
          </a:p>
          <a:p>
            <a:r>
              <a:rPr lang="fr-FR" dirty="0"/>
              <a:t>10 clés étrangères</a:t>
            </a:r>
          </a:p>
        </p:txBody>
      </p:sp>
    </p:spTree>
    <p:extLst>
      <p:ext uri="{BB962C8B-B14F-4D97-AF65-F5344CB8AC3E}">
        <p14:creationId xmlns:p14="http://schemas.microsoft.com/office/powerpoint/2010/main" val="3353753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951F2C-0AD0-4976-B9BB-A38F36BF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</a:t>
            </a:r>
            <a:r>
              <a:rPr lang="fr-FR" dirty="0" err="1"/>
              <a:t>mld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8249A44-61D1-481D-A993-BE4BB2B309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036" y="1709530"/>
            <a:ext cx="5295568" cy="3864334"/>
          </a:xfrm>
        </p:spPr>
      </p:pic>
    </p:spTree>
    <p:extLst>
      <p:ext uri="{BB962C8B-B14F-4D97-AF65-F5344CB8AC3E}">
        <p14:creationId xmlns:p14="http://schemas.microsoft.com/office/powerpoint/2010/main" val="93929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333404-C468-47F6-9D49-31D8D770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Arborescence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994EA7-2495-4A30-AFBC-646E0B9B68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83" y="1637969"/>
            <a:ext cx="11307415" cy="3912041"/>
          </a:xfrm>
        </p:spPr>
      </p:pic>
    </p:spTree>
    <p:extLst>
      <p:ext uri="{BB962C8B-B14F-4D97-AF65-F5344CB8AC3E}">
        <p14:creationId xmlns:p14="http://schemas.microsoft.com/office/powerpoint/2010/main" val="261298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364BD-C6C0-425B-A58B-C0726097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4672C69-7378-4928-8662-8DB8177AB7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92487" y="1701579"/>
            <a:ext cx="2870421" cy="3792771"/>
          </a:xfrm>
        </p:spPr>
      </p:pic>
    </p:spTree>
    <p:extLst>
      <p:ext uri="{BB962C8B-B14F-4D97-AF65-F5344CB8AC3E}">
        <p14:creationId xmlns:p14="http://schemas.microsoft.com/office/powerpoint/2010/main" val="399429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8416D-0CA4-4BA4-9445-B1CDB933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Charte graphique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F015D-ECA6-415B-9FFD-0578DB06D9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Couleur jaune / violet</a:t>
            </a:r>
          </a:p>
          <a:p>
            <a:r>
              <a:rPr lang="fr-FR" dirty="0"/>
              <a:t>Polices d’écriture « mouse </a:t>
            </a:r>
            <a:r>
              <a:rPr lang="fr-FR" dirty="0" err="1"/>
              <a:t>memoirs</a:t>
            </a:r>
            <a:r>
              <a:rPr lang="fr-FR" dirty="0"/>
              <a:t> » et « Lato »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9A4B605-E2AC-418B-AB13-E01FC31D50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29892" y="1717482"/>
            <a:ext cx="4666762" cy="3657793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EFF1D9B-5F6B-4B7D-BA70-4E13502D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16" y="4015739"/>
            <a:ext cx="864384" cy="9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6169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C5088F-907C-49BC-A888-A77ABBD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accueil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F96F345-B41D-4153-A21B-DCCAA3994DB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0146" y="1542553"/>
            <a:ext cx="3326884" cy="4023359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4DC2FAB2-E011-4C3C-B914-0A80E3281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75982" y="1542554"/>
            <a:ext cx="3326884" cy="4023358"/>
          </a:xfrm>
        </p:spPr>
      </p:pic>
    </p:spTree>
    <p:extLst>
      <p:ext uri="{BB962C8B-B14F-4D97-AF65-F5344CB8AC3E}">
        <p14:creationId xmlns:p14="http://schemas.microsoft.com/office/powerpoint/2010/main" val="128506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94888-F651-445F-A600-CDBF3250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admin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96C77D9-F20A-45CA-B3FE-0BE97D3602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171" y="1843940"/>
            <a:ext cx="5511799" cy="3380754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3D602AB-0159-4F13-AE98-2CB291EAE0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843940"/>
            <a:ext cx="5511799" cy="3363049"/>
          </a:xfrm>
        </p:spPr>
      </p:pic>
    </p:spTree>
    <p:extLst>
      <p:ext uri="{BB962C8B-B14F-4D97-AF65-F5344CB8AC3E}">
        <p14:creationId xmlns:p14="http://schemas.microsoft.com/office/powerpoint/2010/main" val="225906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2E357-B1EE-4E52-A58A-418DE262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ajout et listing des jeux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22646F0-C1B3-4643-8FEA-DF8E672B4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653871"/>
            <a:ext cx="5423881" cy="373711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08AC9F-EAE1-4EB3-9A6F-8216DC79F8A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653871"/>
            <a:ext cx="5511799" cy="3632947"/>
          </a:xfrm>
        </p:spPr>
      </p:pic>
    </p:spTree>
    <p:extLst>
      <p:ext uri="{BB962C8B-B14F-4D97-AF65-F5344CB8AC3E}">
        <p14:creationId xmlns:p14="http://schemas.microsoft.com/office/powerpoint/2010/main" val="69447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063E7-471D-4B93-B0A1-F6A3D90F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bibliothèque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AF11164-88D9-422A-9B59-9F6007E9D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9857" y="1717482"/>
            <a:ext cx="5423881" cy="3505923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C2FE3BF-0FC9-4E5E-B275-5DA124E8B82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400" y="1737171"/>
            <a:ext cx="5423880" cy="3505923"/>
          </a:xfrm>
        </p:spPr>
      </p:pic>
    </p:spTree>
    <p:extLst>
      <p:ext uri="{BB962C8B-B14F-4D97-AF65-F5344CB8AC3E}">
        <p14:creationId xmlns:p14="http://schemas.microsoft.com/office/powerpoint/2010/main" val="415020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9B105-B4BD-4EB2-B3DF-61013B281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Maquette carrousel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2604AB5-E3CE-4327-A53E-1D9E640E05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757238"/>
            <a:ext cx="5471588" cy="3469552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82E07B-CAB7-4A5A-9CFC-8B04BBC97F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94399" y="1757238"/>
            <a:ext cx="5471587" cy="3477407"/>
          </a:xfrm>
        </p:spPr>
      </p:pic>
    </p:spTree>
    <p:extLst>
      <p:ext uri="{BB962C8B-B14F-4D97-AF65-F5344CB8AC3E}">
        <p14:creationId xmlns:p14="http://schemas.microsoft.com/office/powerpoint/2010/main" val="280900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2CCE-8D84-4630-BA59-AC2A3D3E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8D47454-1D4B-460B-9148-7A704F2D38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4888" y="2063750"/>
            <a:ext cx="4009762" cy="3311525"/>
          </a:xfr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CD4C5C-6FA7-4479-955F-AAEC2C824C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ans </a:t>
            </a:r>
          </a:p>
          <a:p>
            <a:r>
              <a:rPr lang="fr-FR" dirty="0" err="1"/>
              <a:t>montpellier</a:t>
            </a:r>
            <a:endParaRPr lang="fr-FR" dirty="0"/>
          </a:p>
          <a:p>
            <a:r>
              <a:rPr lang="fr-FR" dirty="0"/>
              <a:t>Bac économique et social</a:t>
            </a:r>
          </a:p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année de </a:t>
            </a:r>
            <a:r>
              <a:rPr lang="fr-FR" dirty="0" err="1"/>
              <a:t>staps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674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3B6A2-5481-45C9-BD08-368CD9A0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Mise en place du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289999-431F-454A-A5CF-8EB41A53BB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6282" y="1741336"/>
            <a:ext cx="4746928" cy="3633939"/>
          </a:xfrm>
        </p:spPr>
      </p:pic>
    </p:spTree>
    <p:extLst>
      <p:ext uri="{BB962C8B-B14F-4D97-AF65-F5344CB8AC3E}">
        <p14:creationId xmlns:p14="http://schemas.microsoft.com/office/powerpoint/2010/main" val="308134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0CD40B-2544-4458-85D1-B51B0A35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hébergement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ED5D54-80DA-43D4-9F35-FF18F52045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78262" y="3148012"/>
            <a:ext cx="4010025" cy="1143000"/>
          </a:xfrm>
        </p:spPr>
      </p:pic>
    </p:spTree>
    <p:extLst>
      <p:ext uri="{BB962C8B-B14F-4D97-AF65-F5344CB8AC3E}">
        <p14:creationId xmlns:p14="http://schemas.microsoft.com/office/powerpoint/2010/main" val="341543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E1C60-26C7-48A1-84BB-2599FB29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Création de la base de données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5E7891-D918-4AAC-8B61-05D94C4251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74358" y="1645920"/>
            <a:ext cx="2738555" cy="3856383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6D189A4-18F4-4367-8CED-FB586BC591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99298" y="1645920"/>
            <a:ext cx="2623930" cy="3856383"/>
          </a:xfrm>
        </p:spPr>
      </p:pic>
    </p:spTree>
    <p:extLst>
      <p:ext uri="{BB962C8B-B14F-4D97-AF65-F5344CB8AC3E}">
        <p14:creationId xmlns:p14="http://schemas.microsoft.com/office/powerpoint/2010/main" val="72206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C95D9-D1E8-46CD-8144-41A7BDCD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31933A-0D46-4772-AE30-E19CC67F58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Injections </a:t>
            </a:r>
            <a:r>
              <a:rPr lang="fr-FR" dirty="0" err="1"/>
              <a:t>sql</a:t>
            </a:r>
            <a:endParaRPr lang="fr-FR" dirty="0"/>
          </a:p>
          <a:p>
            <a:r>
              <a:rPr lang="fr-FR" dirty="0"/>
              <a:t>Faille </a:t>
            </a:r>
            <a:r>
              <a:rPr lang="fr-FR" dirty="0" err="1"/>
              <a:t>xss</a:t>
            </a:r>
            <a:endParaRPr lang="fr-FR" dirty="0"/>
          </a:p>
          <a:p>
            <a:r>
              <a:rPr lang="fr-FR" dirty="0"/>
              <a:t>Certificat </a:t>
            </a:r>
            <a:r>
              <a:rPr lang="fr-FR" dirty="0" err="1"/>
              <a:t>ssl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9A99CCD-3B74-4B16-81A6-A878DDBCD5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81812" y="2063750"/>
            <a:ext cx="3311525" cy="3311525"/>
          </a:xfrm>
        </p:spPr>
      </p:pic>
    </p:spTree>
    <p:extLst>
      <p:ext uri="{BB962C8B-B14F-4D97-AF65-F5344CB8AC3E}">
        <p14:creationId xmlns:p14="http://schemas.microsoft.com/office/powerpoint/2010/main" val="304983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EA9950-3DC3-4543-9066-D7F11C0C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sécurité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1104ADB-EE49-45FE-B4E5-38D6F6D63F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39910" y="2790908"/>
            <a:ext cx="6170212" cy="1298752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1F1B4E4C-6FF4-43CA-BF18-536840F0EA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1" y="2509709"/>
            <a:ext cx="4467849" cy="1838582"/>
          </a:xfrm>
        </p:spPr>
      </p:pic>
    </p:spTree>
    <p:extLst>
      <p:ext uri="{BB962C8B-B14F-4D97-AF65-F5344CB8AC3E}">
        <p14:creationId xmlns:p14="http://schemas.microsoft.com/office/powerpoint/2010/main" val="3106374786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22609-810E-48F0-BAE8-D2E29D38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Sémantique / </a:t>
            </a:r>
            <a:r>
              <a:rPr lang="fr-FR" dirty="0" err="1"/>
              <a:t>sEO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5A89787-B643-4F35-9E94-AF1C3CCAA9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926677"/>
            <a:ext cx="5087938" cy="1585671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DF2ACD1-8558-4D30-A62F-99BC60C329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41976" y="2926677"/>
            <a:ext cx="3734321" cy="39058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B8D44C-5A91-4482-B800-48F26614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65" y="3714098"/>
            <a:ext cx="261974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4C9FE-100F-468E-AEF0-B1AC2AE7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de la partie admin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7D1C0D5-27BE-4304-AC4C-94C16F4D34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7040" y="2063750"/>
            <a:ext cx="6612470" cy="3311525"/>
          </a:xfrm>
        </p:spPr>
      </p:pic>
    </p:spTree>
    <p:extLst>
      <p:ext uri="{BB962C8B-B14F-4D97-AF65-F5344CB8AC3E}">
        <p14:creationId xmlns:p14="http://schemas.microsoft.com/office/powerpoint/2010/main" val="296084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E39C8-D6E2-4883-9109-BC185FB8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Espace connexion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EE5E9A8-1CAF-44E7-A6D2-0F4C495733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8984" y="2369489"/>
            <a:ext cx="4325577" cy="2255025"/>
          </a:xfr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BF32BA85-CA73-48EA-904D-AB3E289F81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4310" y="1843940"/>
            <a:ext cx="4637588" cy="3531335"/>
          </a:xfrm>
        </p:spPr>
      </p:pic>
    </p:spTree>
    <p:extLst>
      <p:ext uri="{BB962C8B-B14F-4D97-AF65-F5344CB8AC3E}">
        <p14:creationId xmlns:p14="http://schemas.microsoft.com/office/powerpoint/2010/main" val="238386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3B731A-E4C7-4BC7-9C11-E3097C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Panneau d’administration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A5AD38-84E4-4426-9D56-4329DF7A10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97926" y="1773142"/>
            <a:ext cx="7211833" cy="3713258"/>
          </a:xfrm>
        </p:spPr>
      </p:pic>
    </p:spTree>
    <p:extLst>
      <p:ext uri="{BB962C8B-B14F-4D97-AF65-F5344CB8AC3E}">
        <p14:creationId xmlns:p14="http://schemas.microsoft.com/office/powerpoint/2010/main" val="349476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9F182-879D-4A48-82EF-52D2384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Ajout d’un support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DF1314-9F44-496A-9EE2-C3A9ECF92F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2150" y="1843940"/>
            <a:ext cx="5471588" cy="3427775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53F7B84-BCD7-422B-80EE-E4C4DD0061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44209" y="3013545"/>
            <a:ext cx="5621779" cy="962142"/>
          </a:xfrm>
        </p:spPr>
      </p:pic>
    </p:spTree>
    <p:extLst>
      <p:ext uri="{BB962C8B-B14F-4D97-AF65-F5344CB8AC3E}">
        <p14:creationId xmlns:p14="http://schemas.microsoft.com/office/powerpoint/2010/main" val="208889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AB8F0F5-45F5-4034-A8FF-82977C12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DC7796-C109-494D-9F92-3D4E9FE64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Restauration rapide</a:t>
            </a:r>
          </a:p>
        </p:txBody>
      </p:sp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FDB127A0-5395-4179-9EF8-98F3B144601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859AE00-607C-49CC-84BF-084B4788522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C1F4AB-B3DD-4575-8829-560DBD8F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Usine de cosmétique</a:t>
            </a:r>
          </a:p>
        </p:txBody>
      </p:sp>
      <p:pic>
        <p:nvPicPr>
          <p:cNvPr id="22" name="Espace réservé pour une image  21">
            <a:extLst>
              <a:ext uri="{FF2B5EF4-FFF2-40B4-BE49-F238E27FC236}">
                <a16:creationId xmlns:a16="http://schemas.microsoft.com/office/drawing/2014/main" id="{40F88708-3ACA-4123-942A-8E0EB6BC6F7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B8ECC08-4E3B-4719-B609-32E179C2624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B39D329-1B06-45FE-81D1-C8CC8FF34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développeur</a:t>
            </a:r>
          </a:p>
        </p:txBody>
      </p:sp>
      <p:pic>
        <p:nvPicPr>
          <p:cNvPr id="24" name="Espace réservé pour une image  23">
            <a:extLst>
              <a:ext uri="{FF2B5EF4-FFF2-40B4-BE49-F238E27FC236}">
                <a16:creationId xmlns:a16="http://schemas.microsoft.com/office/drawing/2014/main" id="{0341F11D-E87B-48AC-9202-5ED6491BC4A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596653C-803B-4453-8767-2FBB4B577BB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993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1C39E-48D8-4DAF-90CA-04307BFC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Liste des supports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2D642E-03B9-415D-8579-A290B42CF4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09" y="1843940"/>
            <a:ext cx="5415929" cy="3311189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0D232EE-0264-4EE5-BCC0-1FD24057BA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876014" y="3077155"/>
            <a:ext cx="5693133" cy="981967"/>
          </a:xfrm>
        </p:spPr>
      </p:pic>
    </p:spTree>
    <p:extLst>
      <p:ext uri="{BB962C8B-B14F-4D97-AF65-F5344CB8AC3E}">
        <p14:creationId xmlns:p14="http://schemas.microsoft.com/office/powerpoint/2010/main" val="5057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6A2FC-223F-4526-9FE1-DE1EF44E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Rendu dans la bibliothèque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DB7670-6F56-41C8-8794-1AD2572BE6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3242" y="1781092"/>
            <a:ext cx="7712765" cy="3721211"/>
          </a:xfrm>
        </p:spPr>
      </p:pic>
    </p:spTree>
    <p:extLst>
      <p:ext uri="{BB962C8B-B14F-4D97-AF65-F5344CB8AC3E}">
        <p14:creationId xmlns:p14="http://schemas.microsoft.com/office/powerpoint/2010/main" val="328387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AF563-CD45-44D3-8580-AE62CC5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démonstration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241A174-36B6-4616-ADB4-070B2A69C6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9750" y="1837766"/>
            <a:ext cx="3527946" cy="3537510"/>
          </a:xfrm>
        </p:spPr>
      </p:pic>
    </p:spTree>
    <p:extLst>
      <p:ext uri="{BB962C8B-B14F-4D97-AF65-F5344CB8AC3E}">
        <p14:creationId xmlns:p14="http://schemas.microsoft.com/office/powerpoint/2010/main" val="428697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60320" y="2063396"/>
            <a:ext cx="3214194" cy="3311189"/>
          </a:xfrm>
        </p:spPr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Jeux-vidéo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997267" y="2821535"/>
            <a:ext cx="1067219" cy="1214930"/>
          </a:xfrm>
        </p:spPr>
      </p:pic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5CA24-7E8D-4EE5-BBBE-C6FF29E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2547ED2-0271-4E3F-A7F3-8FCFEB6D5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7900" y="2063750"/>
            <a:ext cx="4730750" cy="3311525"/>
          </a:xfrm>
        </p:spPr>
      </p:pic>
    </p:spTree>
    <p:extLst>
      <p:ext uri="{BB962C8B-B14F-4D97-AF65-F5344CB8AC3E}">
        <p14:creationId xmlns:p14="http://schemas.microsoft.com/office/powerpoint/2010/main" val="31929989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CBBDD-1A90-4A17-83FE-51311333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B3E3FFB-B4F4-4271-85F4-87090437B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9127" y="1574358"/>
            <a:ext cx="6074796" cy="3999506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20045-F927-468B-9820-43EEF0EC48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4915" y="2063396"/>
            <a:ext cx="3065594" cy="3311189"/>
          </a:xfrm>
        </p:spPr>
        <p:txBody>
          <a:bodyPr/>
          <a:lstStyle/>
          <a:p>
            <a:r>
              <a:rPr lang="fr-FR" dirty="0"/>
              <a:t>Deux acteurs</a:t>
            </a:r>
          </a:p>
          <a:p>
            <a:r>
              <a:rPr lang="fr-FR" dirty="0"/>
              <a:t>30 actions</a:t>
            </a:r>
          </a:p>
        </p:txBody>
      </p:sp>
    </p:spTree>
    <p:extLst>
      <p:ext uri="{BB962C8B-B14F-4D97-AF65-F5344CB8AC3E}">
        <p14:creationId xmlns:p14="http://schemas.microsoft.com/office/powerpoint/2010/main" val="1884472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C5B73-336E-41F5-BB7A-7473CC2A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MCD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37E7CC5-7228-49A6-87F2-9FDF11ECB3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132815" y="1654481"/>
            <a:ext cx="8491992" cy="3911432"/>
          </a:xfr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692ACD-59D9-4E52-8E83-F14274CDA0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3448878" cy="3311189"/>
          </a:xfrm>
        </p:spPr>
        <p:txBody>
          <a:bodyPr/>
          <a:lstStyle/>
          <a:p>
            <a:r>
              <a:rPr lang="fr-FR" dirty="0"/>
              <a:t>8 entités</a:t>
            </a:r>
          </a:p>
          <a:p>
            <a:r>
              <a:rPr lang="fr-FR" dirty="0"/>
              <a:t>6 associations</a:t>
            </a:r>
          </a:p>
          <a:p>
            <a:r>
              <a:rPr lang="fr-FR" dirty="0"/>
              <a:t>cardinalités</a:t>
            </a:r>
          </a:p>
        </p:txBody>
      </p:sp>
    </p:spTree>
    <p:extLst>
      <p:ext uri="{BB962C8B-B14F-4D97-AF65-F5344CB8AC3E}">
        <p14:creationId xmlns:p14="http://schemas.microsoft.com/office/powerpoint/2010/main" val="4260602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90B4-C54A-414A-84F4-72E05465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mcdo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5B02E0C-333C-4DA9-BA43-099B923E02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5878" y="2063750"/>
            <a:ext cx="7362907" cy="3494212"/>
          </a:xfrm>
        </p:spPr>
      </p:pic>
    </p:spTree>
    <p:extLst>
      <p:ext uri="{BB962C8B-B14F-4D97-AF65-F5344CB8AC3E}">
        <p14:creationId xmlns:p14="http://schemas.microsoft.com/office/powerpoint/2010/main" val="3576207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0011A-502D-45AA-B30F-240CE61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Vrai MCD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E1C63C-9007-45F6-B0A3-08F0E08111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85106" y="1717482"/>
            <a:ext cx="5844209" cy="3848431"/>
          </a:xfrm>
        </p:spPr>
      </p:pic>
    </p:spTree>
    <p:extLst>
      <p:ext uri="{BB962C8B-B14F-4D97-AF65-F5344CB8AC3E}">
        <p14:creationId xmlns:p14="http://schemas.microsoft.com/office/powerpoint/2010/main" val="3325329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736</TotalTime>
  <Words>134</Words>
  <Application>Microsoft Office PowerPoint</Application>
  <PresentationFormat>Grand écran</PresentationFormat>
  <Paragraphs>55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Arial</vt:lpstr>
      <vt:lpstr>Impact</vt:lpstr>
      <vt:lpstr>Grand événement</vt:lpstr>
      <vt:lpstr>Matthew pottier</vt:lpstr>
      <vt:lpstr>présentation</vt:lpstr>
      <vt:lpstr>présentation</vt:lpstr>
      <vt:lpstr>Présentation du projet</vt:lpstr>
      <vt:lpstr>conception</vt:lpstr>
      <vt:lpstr>Use case</vt:lpstr>
      <vt:lpstr>MCD</vt:lpstr>
      <vt:lpstr>mcdo</vt:lpstr>
      <vt:lpstr>Vrai MCD</vt:lpstr>
      <vt:lpstr>MLD</vt:lpstr>
      <vt:lpstr>Vrai mld</vt:lpstr>
      <vt:lpstr>Arborescence</vt:lpstr>
      <vt:lpstr>Maquettes</vt:lpstr>
      <vt:lpstr>Charte graphique</vt:lpstr>
      <vt:lpstr>Maquette accueil</vt:lpstr>
      <vt:lpstr>Maquette admin</vt:lpstr>
      <vt:lpstr>Maquette ajout et listing des jeux</vt:lpstr>
      <vt:lpstr>Maquette bibliothèque</vt:lpstr>
      <vt:lpstr>Maquette carrousel </vt:lpstr>
      <vt:lpstr>Mise en place du projet</vt:lpstr>
      <vt:lpstr>hébergement</vt:lpstr>
      <vt:lpstr>Création de la base de données</vt:lpstr>
      <vt:lpstr>sécurité</vt:lpstr>
      <vt:lpstr>sécurité</vt:lpstr>
      <vt:lpstr>Sémantique / sEO</vt:lpstr>
      <vt:lpstr>Ajout de la partie admin</vt:lpstr>
      <vt:lpstr>Espace connexion</vt:lpstr>
      <vt:lpstr>Panneau d’administration</vt:lpstr>
      <vt:lpstr>Ajout d’un support</vt:lpstr>
      <vt:lpstr>Liste des supports</vt:lpstr>
      <vt:lpstr>Rendu dans la bibliothèque</vt:lpstr>
      <vt:lpstr>La démonstration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 pottier</cp:lastModifiedBy>
  <cp:revision>8</cp:revision>
  <dcterms:created xsi:type="dcterms:W3CDTF">2022-01-31T13:23:50Z</dcterms:created>
  <dcterms:modified xsi:type="dcterms:W3CDTF">2022-02-07T14:29:39Z</dcterms:modified>
</cp:coreProperties>
</file>